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0" r:id="rId2"/>
    <p:sldId id="257" r:id="rId3"/>
    <p:sldId id="261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 smtClean="0"/>
            </a:lvl1pPr>
          </a:lstStyle>
          <a:p>
            <a:pPr>
              <a:defRPr/>
            </a:pPr>
            <a:fld id="{2BF4DEC8-8D21-4AEE-9A93-B89A311072B4}" type="datetimeFigureOut">
              <a:rPr lang="en-US"/>
              <a:pPr>
                <a:defRPr/>
              </a:pPr>
              <a:t>6/9/2014</a:t>
            </a:fld>
            <a:endParaRPr lang="en-US"/>
          </a:p>
        </p:txBody>
      </p:sp>
      <p:sp>
        <p:nvSpPr>
          <p:cNvPr id="7172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063599B-7769-4C75-B9D4-6CB494CF8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147E0-7345-4B7A-9C3B-DE6B271F4F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7675C-9653-43FA-9E1F-121E386441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7675C-9653-43FA-9E1F-121E386441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40" tIns="45720" rIns="91440" bIns="45720" compatLnSpc="1"/>
          <a:lstStyle>
            <a:lvl1pPr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>
              <a:solidFill>
                <a:srgbClr val="898989">
                  <a:alpha val="100000"/>
                </a:srgb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1" hangingPunct="1">
              <a:defRPr sz="1200">
                <a:solidFill>
                  <a:srgbClr val="898989">
                    <a:alpha val="10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4B7C77-AAD6-45BC-B8D9-31B99C910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B7386-0A03-4B77-9DD6-101006D4C1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909C2-2AB9-471B-A2C0-630BEAA265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F501D-B130-4417-9F0D-52C5C3C46B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098B69-3DC2-4FC1-A012-5BCA5DA946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0632A-C0BD-4BB9-B68F-471F5DBBC5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A66E5-8FFE-48BE-92B4-44BAF43147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0F7D0-08E9-45D4-9FF9-4C8893DC11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14437-D498-4A88-A0CF-16C9E6DBE0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DCE12-EFB1-4FB0-8EA4-0D5667687B17}" type="datetimeFigureOut">
              <a:rPr lang="en-US" smtClean="0"/>
              <a:pPr>
                <a:defRPr/>
              </a:pPr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07675C-9653-43FA-9E1F-121E386441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itle 62467"/>
          <p:cNvSpPr>
            <a:spLocks noGrp="1" noChangeArrowheads="1"/>
          </p:cNvSpPr>
          <p:nvPr>
            <p:ph type="ctrTitle"/>
          </p:nvPr>
        </p:nvSpPr>
        <p:spPr/>
        <p:txBody>
          <a:bodyPr rtlCol="0"/>
          <a:lstStyle/>
          <a:p>
            <a:pPr marL="0" indent="0" defTabSz="9144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Fruit and Vegetable Nutrition</a:t>
            </a:r>
            <a:endParaRPr lang="en-US" dirty="0"/>
          </a:p>
        </p:txBody>
      </p:sp>
      <p:sp>
        <p:nvSpPr>
          <p:cNvPr id="62469" name="Subtitle 62468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Presented by</a:t>
            </a:r>
            <a:endParaRPr lang="en-US" dirty="0"/>
          </a:p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Student Name, Nutritionist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512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Minimum Servings Per Day</a:t>
            </a:r>
            <a:endParaRPr lang="en-US"/>
          </a:p>
        </p:txBody>
      </p:sp>
      <p:sp>
        <p:nvSpPr>
          <p:cNvPr id="51203" name="Text Placeholder 5120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/>
              <a:buChar char="§"/>
            </a:pPr>
            <a:r>
              <a:rPr lang="en-US" sz="2900" dirty="0" smtClean="0"/>
              <a:t>Vegetable Group: 3</a:t>
            </a:r>
          </a:p>
          <a:p>
            <a:r>
              <a:rPr lang="en-US" sz="2900" dirty="0" smtClean="0"/>
              <a:t>1 cup raw, leafy vegetables</a:t>
            </a:r>
          </a:p>
          <a:p>
            <a:r>
              <a:rPr lang="en-US" sz="2900" dirty="0" smtClean="0"/>
              <a:t>½ cup of other vegetables, cooked or chopped raw</a:t>
            </a:r>
          </a:p>
          <a:p>
            <a:r>
              <a:rPr lang="en-US" sz="2900" dirty="0" smtClean="0"/>
              <a:t>¾ cup of vegetable juice</a:t>
            </a:r>
          </a:p>
          <a:p>
            <a:pPr>
              <a:buFont typeface="Wingdings"/>
              <a:buChar char="§"/>
            </a:pPr>
            <a:r>
              <a:rPr lang="en-US" sz="2900" dirty="0" smtClean="0"/>
              <a:t>Fruit Group: 2</a:t>
            </a:r>
          </a:p>
          <a:p>
            <a:r>
              <a:rPr lang="en-US" sz="2900" dirty="0" smtClean="0"/>
              <a:t>1 medium apple, banana, or orange</a:t>
            </a:r>
          </a:p>
          <a:p>
            <a:r>
              <a:rPr lang="en-US" sz="2900" dirty="0" smtClean="0"/>
              <a:t>½ cup of chopped, cooked, or canned fruit</a:t>
            </a:r>
          </a:p>
          <a:p>
            <a:r>
              <a:rPr lang="en-US" sz="2900" dirty="0" smtClean="0"/>
              <a:t>¾ cup of fruit juice</a:t>
            </a:r>
            <a:endParaRPr lang="en-US" sz="2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Vegetable Servings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Carrot - 7-inch – 35 calories</a:t>
            </a:r>
          </a:p>
          <a:p>
            <a:pPr>
              <a:defRPr/>
            </a:pPr>
            <a:r>
              <a:rPr lang="en-US" dirty="0" smtClean="0"/>
              <a:t>Leaf lettuce - 1.5 cups – 15 calories</a:t>
            </a:r>
          </a:p>
          <a:p>
            <a:pPr>
              <a:defRPr/>
            </a:pPr>
            <a:r>
              <a:rPr lang="en-US" dirty="0" smtClean="0"/>
              <a:t>Tomato - 1 medium – 35 calories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51" name="Title 522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Fruit Servings</a:t>
            </a:r>
            <a:endParaRPr lang="en-US"/>
          </a:p>
        </p:txBody>
      </p:sp>
      <p:sp>
        <p:nvSpPr>
          <p:cNvPr id="52256" name="Text Placeholder 5225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/>
              <a:buChar char="§"/>
              <a:defRPr/>
            </a:pPr>
            <a:r>
              <a:rPr lang="en-US" dirty="0" smtClean="0"/>
              <a:t>Banana - One medium – 110 calories</a:t>
            </a:r>
          </a:p>
          <a:p>
            <a:pPr>
              <a:buFont typeface="Wingdings"/>
              <a:buChar char="§"/>
              <a:defRPr/>
            </a:pPr>
            <a:r>
              <a:rPr lang="en-US" dirty="0" smtClean="0"/>
              <a:t>Cherries - One cup – 50 calories</a:t>
            </a:r>
          </a:p>
          <a:p>
            <a:pPr>
              <a:buFont typeface="Wingdings"/>
              <a:buChar char="§"/>
              <a:defRPr/>
            </a:pPr>
            <a:r>
              <a:rPr lang="en-US" dirty="0" smtClean="0"/>
              <a:t>Grapes - 1.5 cups – 90 calories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</TotalTime>
  <Words>112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Fruit and Vegetable Nutrition</vt:lpstr>
      <vt:lpstr>Minimum Servings Per Day</vt:lpstr>
      <vt:lpstr>Vegetable Servings</vt:lpstr>
      <vt:lpstr>Fruit Servings</vt:lpstr>
    </vt:vector>
  </TitlesOfParts>
  <Company>Course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Day</dc:title>
  <dc:creator>Susan Sebok</dc:creator>
  <cp:lastModifiedBy>lacroixd</cp:lastModifiedBy>
  <cp:revision>35</cp:revision>
  <dcterms:created xsi:type="dcterms:W3CDTF">2003-04-29T16:11:36Z</dcterms:created>
  <dcterms:modified xsi:type="dcterms:W3CDTF">2014-06-09T18:35:30Z</dcterms:modified>
</cp:coreProperties>
</file>